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3" r:id="rId8"/>
    <p:sldId id="262" r:id="rId9"/>
    <p:sldId id="264" r:id="rId10"/>
    <p:sldId id="268" r:id="rId11"/>
    <p:sldId id="269" r:id="rId12"/>
    <p:sldId id="270" r:id="rId13"/>
    <p:sldId id="271" r:id="rId14"/>
    <p:sldId id="27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ab 37\Desktop\Md. Abu Taleb\Taleb Image\Welc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86" y="152400"/>
            <a:ext cx="4033762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267200" y="1143000"/>
            <a:ext cx="4876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b 37\Desktop\Md. Abu Taleb\8_Nurul_A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" y="1371600"/>
            <a:ext cx="2286001" cy="345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4953000"/>
            <a:ext cx="2362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নূরুল আমীন (পূর্ব পাকিস্তানের মূখ্য মন্ত্রী) 1952 সাল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066800" y="457200"/>
            <a:ext cx="3276600" cy="13716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ঢাকা বিশ্ববিদ্যালয় এলাকায় 21 ফেব্রুয়ারী ১৪৪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ধারা জারি করেন।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 Abu Taleb\123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8546" y="685800"/>
            <a:ext cx="4086373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24400" y="4953000"/>
            <a:ext cx="3581400" cy="12192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আগের রাতে সভা করে ছাত্ররা 144 ধারা ভেঙ্গে মিছিল বের করার সিদ্ধান্ত।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181" y="457200"/>
            <a:ext cx="4370392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Lab 37\Desktop\Md. Abu Taleb\Taleb Image\2012031903301426159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"/>
            <a:ext cx="388579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343400"/>
            <a:ext cx="3276600" cy="838200"/>
          </a:xfrm>
          <a:prstGeom prst="rect">
            <a:avLst/>
          </a:prstGeom>
          <a:solidFill>
            <a:schemeClr val="tx2">
              <a:lumMod val="1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bn-BD" sz="4400" dirty="0" smtClean="0">
                <a:latin typeface="NikoshBAN" pitchFamily="2" charset="0"/>
                <a:ea typeface="+mj-ea"/>
                <a:cs typeface="NikoshBAN" pitchFamily="2" charset="0"/>
              </a:rPr>
              <a:t>সরকারী নির্দেশে ছাত্রদের মিছিলে পুলিশের গুলি বর্ষণ।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00600" y="5105400"/>
            <a:ext cx="3505200" cy="83820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144 ধারা ভঙ্গ করে রাষ্ট্রভাষা বাঙলার দাবিতে ছাত্রদের মিছিল।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9000" y="762000"/>
            <a:ext cx="1295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838200"/>
            <a:ext cx="1295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43000" y="609600"/>
            <a:ext cx="1295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" y="1295400"/>
            <a:ext cx="12954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1667 0.14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30417 0.177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11111 L 0.42084 0.27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-0.06666 L 0.45417 0.133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Lab 37\Desktop\Md. Abu Taleb\Taleb Imag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467600" cy="615511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609600" y="4572000"/>
            <a:ext cx="3048000" cy="1219200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১৯৫২ সালের ২৩ ফেব্রুয়ারী নির্মিত হয় প্রথম শহীদ মিনার।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d. Abu Taleb\123\special-stor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518751" cy="351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Md. Abu Taleb\123\image_975_9209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914399"/>
            <a:ext cx="4648200" cy="349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Up Arrow Callout 5"/>
          <p:cNvSpPr/>
          <p:nvPr/>
        </p:nvSpPr>
        <p:spPr>
          <a:xfrm>
            <a:off x="4572000" y="4419600"/>
            <a:ext cx="3810000" cy="13716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১৯63 সালে একই স্থানে বড় করে শহীদ মিনার তৈরী করা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 Abu Taleb\unesco-logo_274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131820" cy="2286000"/>
          </a:xfrm>
          <a:prstGeom prst="rect">
            <a:avLst/>
          </a:prstGeom>
          <a:noFill/>
        </p:spPr>
      </p:pic>
      <p:pic>
        <p:nvPicPr>
          <p:cNvPr id="1027" name="Picture 3" descr="D:\Md. Abu Taleb\7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5908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eft Arrow Callout 5"/>
          <p:cNvSpPr/>
          <p:nvPr/>
        </p:nvSpPr>
        <p:spPr>
          <a:xfrm>
            <a:off x="4038600" y="381000"/>
            <a:ext cx="4419600" cy="1524000"/>
          </a:xfrm>
          <a:prstGeom prst="leftArrowCallou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১৯৯৯ সালের ১৭ নভেম্বর ইউনেস্কো ২১ ফেব্রুয়ারী-কে আন্তর্জাতিক মাতৃভাষা দিবস হিসেবে স্বীকৃতি প্রদান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152400" y="3124200"/>
            <a:ext cx="4038600" cy="2590800"/>
          </a:xfrm>
          <a:prstGeom prst="rightArrowCallou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বর্তমানে ২১ ফেব্রুয়ারীকে আন্তর্জাতিক মাতৃভাষা দিবস হিসেবে পালন করা হয়।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81600"/>
            <a:ext cx="6096000" cy="685800"/>
          </a:xfrm>
        </p:spPr>
        <p:txBody>
          <a:bodyPr>
            <a:no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ভাষা আন্দোলেনর কারণগুলো খুঁজে বের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905000" y="838200"/>
            <a:ext cx="4800600" cy="1447800"/>
          </a:xfrm>
          <a:prstGeom prst="horizontalScroll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C00000"/>
              </a:solidFill>
            </a:endParaRPr>
          </a:p>
        </p:txBody>
      </p:sp>
      <p:pic>
        <p:nvPicPr>
          <p:cNvPr id="4" name="Picture 4" descr="D:\Md. Abu Taleb\123\5918613859_96ceae06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3352800" cy="228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67600" cy="1981200"/>
          </a:xfr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১। ভাষা আন্দোলনের কয়েকজন শহীদের নাম বল।</a:t>
            </a:r>
          </a:p>
          <a:p>
            <a:pPr>
              <a:buNone/>
            </a:pP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২। ২১ ফেব্রুয়ারী কি দিবস?</a:t>
            </a:r>
          </a:p>
          <a:p>
            <a:pPr>
              <a:buNone/>
            </a:pP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৩। ‌‌উর্দূ এবং উর্দুই হবে পাকিস্তানের একমাত্র রাষ্ট্র ভাষা – কে বলেছিলেন?</a:t>
            </a:r>
          </a:p>
          <a:p>
            <a:pPr>
              <a:buNone/>
            </a:pPr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৪। তিনজন উল্লেখযোগ্য ভাষা সৈনিকের নাম লিখ।</a:t>
            </a:r>
          </a:p>
          <a:p>
            <a:pPr>
              <a:buNone/>
            </a:pPr>
            <a:endParaRPr lang="en-US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743200" y="381000"/>
            <a:ext cx="4419600" cy="1828800"/>
          </a:xfrm>
          <a:prstGeom prst="downArrowCallou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6934200" cy="4572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ভাষা আন্দোলনের ইতিহাস তোমার নিজের ভাষায় লিখ।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447800"/>
            <a:ext cx="35814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514600" y="838200"/>
            <a:ext cx="3581400" cy="609600"/>
          </a:xfrm>
          <a:prstGeom prst="trapezoid">
            <a:avLst>
              <a:gd name="adj" fmla="val 10403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d. Abu Taleb\image_431_13019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92107">
            <a:off x="105287" y="4760130"/>
            <a:ext cx="3185477" cy="17573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648200" cy="2438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মোঃ আবু তালেব</a:t>
            </a:r>
            <a:b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b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আক্কেল আলী উচ্চ বিদ্যালয়</a:t>
            </a:r>
            <a:b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কালিয়াকৈর, গাজীপুর।</a:t>
            </a:r>
            <a:endParaRPr lang="en-US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4191000"/>
            <a:ext cx="52578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700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বিষয়ঃ বাংলাদেশ ও বিশ্বপরিচয়</a:t>
            </a:r>
            <a:endParaRPr lang="en-US" sz="3700" dirty="0" smtClean="0">
              <a:solidFill>
                <a:srgbClr val="0070C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700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শ্রেণীঃ 7ম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অধ্যায়ঃ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বাংলাদেশের স্বাধীনতার পটভূমি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baseline="0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পাঠঃ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b 37\Desktop\Md. Abu Taleb\Taleb Imag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057400"/>
            <a:ext cx="424069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Md. Abu Taleb\123\Shahitto_atanno-bosor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191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 আন্দোলন</a:t>
            </a:r>
            <a:endParaRPr lang="en-US" sz="6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743200"/>
            <a:ext cx="82296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রাষ্ট্রভাষা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আন্দোলনের কারণ বর্ণ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না করতে পারবে।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n-BD" sz="3600" dirty="0" smtClean="0">
              <a:solidFill>
                <a:srgbClr val="00B050"/>
              </a:solidFill>
              <a:latin typeface="NikoshBAN" pitchFamily="2" charset="0"/>
              <a:ea typeface="+mj-ea"/>
              <a:cs typeface="NikoshBAN" pitchFamily="2" charset="0"/>
            </a:endParaRPr>
          </a:p>
          <a:p>
            <a:pPr lvl="0" algn="just">
              <a:spcBef>
                <a:spcPct val="0"/>
              </a:spcBef>
              <a:buFont typeface="Arial" charset="0"/>
              <a:buChar char="•"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রাষ্ট্রভাষা আন্দোলনের ফলাফল লিখতে পারবে।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133600" y="457200"/>
            <a:ext cx="5638800" cy="1143000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Lab 37\Desktop\Md. Abu Taleb\Taleb Image\jin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63246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2895600" y="228600"/>
            <a:ext cx="3048000" cy="14478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উর্দু এবং উর্দুই হবে পাকিস্তানের একমাত্র রাষ্ট্রভাষা।</a:t>
            </a:r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5685504"/>
            <a:ext cx="5257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১৯৪৮ সালে ঢাকা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বিশ্ববিদ্যালয়ের কার্জন হলে ভাষণরত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মোহম্মদ আলী জিন্নাহ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172200" y="1981200"/>
            <a:ext cx="2514600" cy="1600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না! না! না!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14800"/>
            <a:ext cx="2286000" cy="1219200"/>
          </a:xfrm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 গণ পরিষদের বাঙ্গালী সদস্য কুমিল্লার ধীরেন্দ্র নাথ দত্ত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Lab 37\Desktop\Md. Abu Taleb\shaheed-dhirendranath-dat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92" y="685800"/>
            <a:ext cx="251900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C:\Documents and Settings\Lab 37\Desktop\Md. Abu Taleb\rejwanul_1292397484_5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2589107" cy="3218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Up Arrow Callout 6"/>
          <p:cNvSpPr/>
          <p:nvPr/>
        </p:nvSpPr>
        <p:spPr>
          <a:xfrm>
            <a:off x="4724400" y="3886200"/>
            <a:ext cx="3048000" cy="15240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পাকিস্তানের প্রধানমন্ত্রী লিয়াকত আলী খান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142206" y="3429000"/>
            <a:ext cx="6400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 rot="1029942">
            <a:off x="2738695" y="1587410"/>
            <a:ext cx="1371600" cy="28194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রাষ্ট্রভাষা বাংলার পক্ষে প্রস্তাব উত্থাপন করেন।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ard 10"/>
          <p:cNvSpPr/>
          <p:nvPr/>
        </p:nvSpPr>
        <p:spPr>
          <a:xfrm>
            <a:off x="7162800" y="2057400"/>
            <a:ext cx="1752600" cy="990600"/>
          </a:xfrm>
          <a:prstGeom prst="flowChartPunchedCard">
            <a:avLst/>
          </a:prstGeom>
          <a:solidFill>
            <a:schemeClr val="tx1">
              <a:lumMod val="95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তীব্র বিরোধীতা করেন।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562600"/>
            <a:ext cx="2819400" cy="762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অফিস-আদালত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Documents and Settings\Lab 37\Desktop\Md. Abu Taleb\Taleb11\village_school.jpg"/>
          <p:cNvPicPr>
            <a:picLocks noChangeAspect="1" noChangeArrowheads="1"/>
          </p:cNvPicPr>
          <p:nvPr/>
        </p:nvPicPr>
        <p:blipFill>
          <a:blip r:embed="rId2"/>
          <a:srcRect r="19065" b="7632"/>
          <a:stretch>
            <a:fillRect/>
          </a:stretch>
        </p:blipFill>
        <p:spPr bwMode="auto">
          <a:xfrm>
            <a:off x="5029199" y="1600200"/>
            <a:ext cx="3767419" cy="312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Lab 37\Desktop\Md. Abu Taleb\Taleb11\Offic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06" y="1600200"/>
            <a:ext cx="4526294" cy="3123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19800" y="5181600"/>
            <a:ext cx="2535382" cy="6096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 প্রতিষ্ঠান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400"/>
            <a:ext cx="2667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43600" y="609600"/>
            <a:ext cx="261158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বাংলা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1676401" y="609601"/>
            <a:ext cx="6858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1714501" y="723901"/>
            <a:ext cx="6858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781800" y="762000"/>
            <a:ext cx="6858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819900" y="800100"/>
            <a:ext cx="6858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ab 37\Desktop\Md. Abu Taleb\Taleb Image\Banga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381000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Lab 37\Desktop\Md. Abu Taleb\Taleb Image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4343400" cy="20682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 Same Side Corner Rectangle 7"/>
          <p:cNvSpPr/>
          <p:nvPr/>
        </p:nvSpPr>
        <p:spPr>
          <a:xfrm>
            <a:off x="4724400" y="4343400"/>
            <a:ext cx="3962400" cy="21336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 মোট জনসংখ্যা- (চার কোটি চল্লিশ লক্ষ + দুই কোটি পঞ্চাশ লক্ষ) = ছয় কোটি নববই লক্ষ।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81000" y="4191000"/>
            <a:ext cx="3733800" cy="13716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পাকিস্তানের মোট জনসংখ্যা ৪ কোটি ৪০ লক্ষ (ভাষা বাংলা)।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4419600" y="2514600"/>
            <a:ext cx="4419600" cy="1447800"/>
          </a:xfrm>
          <a:prstGeom prst="upArrow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 পাকিস্তানের মোট জনসংখ্যা ২ কোটি ৫০ লক্ষ (ভাষা সিন্ধি, পাঞ্জাবি, পশতু, বেলচু)।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Lab 37\Desktop\Md. Abu Taleb\Taleb Image\Gaziul 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676400" cy="206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Lab 37\Desktop\Md. Abu Taleb\Taleb Image\mot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1573"/>
            <a:ext cx="1828800" cy="239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72200" y="2895600"/>
            <a:ext cx="19050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আব্দুল মতিন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514600"/>
            <a:ext cx="18288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গাজীউল</a:t>
            </a:r>
            <a:r>
              <a:rPr kumimoji="0" lang="bn-BD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হক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0" y="3505200"/>
            <a:ext cx="2438400" cy="2667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রাষ্ট্রভাষা সংগ্রাম পরিষদ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228600"/>
            <a:ext cx="8001000" cy="6400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Documents and Settings\Lab 37\Desktop\Md. Abu Taleb\Taleb Image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81000"/>
            <a:ext cx="2514600" cy="2366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971800" y="2667000"/>
            <a:ext cx="25908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শেখ</a:t>
            </a:r>
            <a:r>
              <a:rPr kumimoji="0" lang="bn-BD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মুজিবুর রহমান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8" name="Picture 2" descr="C:\Documents and Settings\Lab 37\Desktop\Md. Abu Taleb\421669_10150566696141773_143688141772_9224663_589488057_n.jpg"/>
          <p:cNvPicPr>
            <a:picLocks noChangeAspect="1" noChangeArrowheads="1"/>
          </p:cNvPicPr>
          <p:nvPr/>
        </p:nvPicPr>
        <p:blipFill>
          <a:blip r:embed="rId5"/>
          <a:srcRect l="8571" t="5714" r="11429" b="23810"/>
          <a:stretch>
            <a:fillRect/>
          </a:stretch>
        </p:blipFill>
        <p:spPr bwMode="auto">
          <a:xfrm>
            <a:off x="6248400" y="3505200"/>
            <a:ext cx="180473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867400" y="5943600"/>
            <a:ext cx="2362200" cy="457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কাজী গোলাম</a:t>
            </a:r>
            <a:r>
              <a:rPr kumimoji="0" lang="bn-BD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মাহবুব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" name="Picture 3" descr="C:\Documents and Settings\Lab 37\Desktop\Md. Abu Taleb\200px-Shawkat_Al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810000"/>
            <a:ext cx="152400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62000" y="5943600"/>
            <a:ext cx="1981200" cy="457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as-IN" sz="28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শওকত আলী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7" grpId="0" animBg="1"/>
      <p:bldP spid="19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509</TotalTime>
  <Words>315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Slide 1</vt:lpstr>
      <vt:lpstr>মোঃ আবু তালেব সহকারী শিক্ষক (কম্পিউটার) আক্কেল আলী উচ্চ বিদ্যালয় কালিয়াকৈর, গাজীপুর।</vt:lpstr>
      <vt:lpstr>রাষ্ট্রভাষা আন্দোলন</vt:lpstr>
      <vt:lpstr>Slide 4</vt:lpstr>
      <vt:lpstr>Slide 5</vt:lpstr>
      <vt:lpstr>পাকিস্তান গণ পরিষদের বাঙ্গালী সদস্য কুমিল্লার ধীরেন্দ্র নাথ দত্ত</vt:lpstr>
      <vt:lpstr>অফিস-আদালত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PMO</cp:lastModifiedBy>
  <cp:revision>239</cp:revision>
  <dcterms:created xsi:type="dcterms:W3CDTF">2006-08-16T00:00:00Z</dcterms:created>
  <dcterms:modified xsi:type="dcterms:W3CDTF">2013-04-02T11:45:05Z</dcterms:modified>
</cp:coreProperties>
</file>